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26" r:id="rId2"/>
  </p:sldMasterIdLst>
  <p:sldIdLst>
    <p:sldId id="268" r:id="rId3"/>
    <p:sldId id="272" r:id="rId4"/>
    <p:sldId id="257" r:id="rId5"/>
    <p:sldId id="259" r:id="rId6"/>
    <p:sldId id="273" r:id="rId7"/>
    <p:sldId id="276" r:id="rId8"/>
    <p:sldId id="277" r:id="rId9"/>
    <p:sldId id="260" r:id="rId10"/>
    <p:sldId id="262" r:id="rId11"/>
    <p:sldId id="271" r:id="rId12"/>
    <p:sldId id="258" r:id="rId13"/>
    <p:sldId id="266" r:id="rId14"/>
    <p:sldId id="274" r:id="rId15"/>
    <p:sldId id="27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0DF"/>
    <a:srgbClr val="52BDDD"/>
    <a:srgbClr val="9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E014E-B3B7-4283-99F0-2462E46368C8}" v="1407" dt="2022-09-05T06:05:41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rinivas" userId="1ac676768216d256" providerId="LiveId" clId="{6E7E014E-B3B7-4283-99F0-2462E46368C8}"/>
    <pc:docChg chg="undo custSel addSld delSld modSld sldOrd">
      <pc:chgData name="sai srinivas" userId="1ac676768216d256" providerId="LiveId" clId="{6E7E014E-B3B7-4283-99F0-2462E46368C8}" dt="2022-09-05T06:19:34.939" v="2169" actId="732"/>
      <pc:docMkLst>
        <pc:docMk/>
      </pc:docMkLst>
      <pc:sldChg chg="modSp modAnim">
        <pc:chgData name="sai srinivas" userId="1ac676768216d256" providerId="LiveId" clId="{6E7E014E-B3B7-4283-99F0-2462E46368C8}" dt="2022-09-05T06:03:41.158" v="2140"/>
        <pc:sldMkLst>
          <pc:docMk/>
          <pc:sldMk cId="1937846778" sldId="257"/>
        </pc:sldMkLst>
        <pc:spChg chg="mod">
          <ac:chgData name="sai srinivas" userId="1ac676768216d256" providerId="LiveId" clId="{6E7E014E-B3B7-4283-99F0-2462E46368C8}" dt="2022-09-04T13:29:22.878" v="1486" actId="20577"/>
          <ac:spMkLst>
            <pc:docMk/>
            <pc:sldMk cId="1937846778" sldId="257"/>
            <ac:spMk id="4" creationId="{DC6D0C99-B37C-40B4-8DA4-024BC774E4C6}"/>
          </ac:spMkLst>
        </pc:spChg>
      </pc:sldChg>
      <pc:sldChg chg="modSp modAnim">
        <pc:chgData name="sai srinivas" userId="1ac676768216d256" providerId="LiveId" clId="{6E7E014E-B3B7-4283-99F0-2462E46368C8}" dt="2022-09-05T06:05:02.571" v="2150"/>
        <pc:sldMkLst>
          <pc:docMk/>
          <pc:sldMk cId="647520766" sldId="258"/>
        </pc:sldMkLst>
        <pc:spChg chg="mod">
          <ac:chgData name="sai srinivas" userId="1ac676768216d256" providerId="LiveId" clId="{6E7E014E-B3B7-4283-99F0-2462E46368C8}" dt="2022-09-04T13:11:36.882" v="735" actId="20577"/>
          <ac:spMkLst>
            <pc:docMk/>
            <pc:sldMk cId="647520766" sldId="258"/>
            <ac:spMk id="2" creationId="{6013D0D9-1452-4F4B-BE71-EB526E0441C8}"/>
          </ac:spMkLst>
        </pc:spChg>
        <pc:spChg chg="mod">
          <ac:chgData name="sai srinivas" userId="1ac676768216d256" providerId="LiveId" clId="{6E7E014E-B3B7-4283-99F0-2462E46368C8}" dt="2022-09-04T13:12:02.941" v="738" actId="255"/>
          <ac:spMkLst>
            <pc:docMk/>
            <pc:sldMk cId="647520766" sldId="258"/>
            <ac:spMk id="3" creationId="{6AD4B996-DB85-4566-88CA-AC82CAF3D9C3}"/>
          </ac:spMkLst>
        </pc:spChg>
      </pc:sldChg>
      <pc:sldChg chg="addSp delSp modSp mod ord delAnim modAnim">
        <pc:chgData name="sai srinivas" userId="1ac676768216d256" providerId="LiveId" clId="{6E7E014E-B3B7-4283-99F0-2462E46368C8}" dt="2022-09-05T06:03:46.930" v="2141"/>
        <pc:sldMkLst>
          <pc:docMk/>
          <pc:sldMk cId="3022096067" sldId="259"/>
        </pc:sldMkLst>
        <pc:spChg chg="mod">
          <ac:chgData name="sai srinivas" userId="1ac676768216d256" providerId="LiveId" clId="{6E7E014E-B3B7-4283-99F0-2462E46368C8}" dt="2022-09-04T12:51:26.586" v="405" actId="20577"/>
          <ac:spMkLst>
            <pc:docMk/>
            <pc:sldMk cId="3022096067" sldId="259"/>
            <ac:spMk id="2" creationId="{16B05C12-61B1-4962-92E0-D10B46D6B2D2}"/>
          </ac:spMkLst>
        </pc:spChg>
        <pc:spChg chg="del mod">
          <ac:chgData name="sai srinivas" userId="1ac676768216d256" providerId="LiveId" clId="{6E7E014E-B3B7-4283-99F0-2462E46368C8}" dt="2022-09-04T12:50:46.873" v="367"/>
          <ac:spMkLst>
            <pc:docMk/>
            <pc:sldMk cId="3022096067" sldId="259"/>
            <ac:spMk id="4" creationId="{1EE8FDF3-DE04-4959-AA6F-4C8FDA3AEFA8}"/>
          </ac:spMkLst>
        </pc:spChg>
        <pc:picChg chg="add mod">
          <ac:chgData name="sai srinivas" userId="1ac676768216d256" providerId="LiveId" clId="{6E7E014E-B3B7-4283-99F0-2462E46368C8}" dt="2022-09-04T13:41:48.998" v="1583" actId="1076"/>
          <ac:picMkLst>
            <pc:docMk/>
            <pc:sldMk cId="3022096067" sldId="259"/>
            <ac:picMk id="5" creationId="{C5688EE2-0B7E-7181-0C2A-0E772B4D1833}"/>
          </ac:picMkLst>
        </pc:picChg>
        <pc:picChg chg="add mod">
          <ac:chgData name="sai srinivas" userId="1ac676768216d256" providerId="LiveId" clId="{6E7E014E-B3B7-4283-99F0-2462E46368C8}" dt="2022-09-04T13:41:53.918" v="1585" actId="1076"/>
          <ac:picMkLst>
            <pc:docMk/>
            <pc:sldMk cId="3022096067" sldId="259"/>
            <ac:picMk id="7" creationId="{232206E0-CCE1-5B83-AAB2-D3B5851C32DE}"/>
          </ac:picMkLst>
        </pc:picChg>
      </pc:sldChg>
      <pc:sldChg chg="modSp modAnim">
        <pc:chgData name="sai srinivas" userId="1ac676768216d256" providerId="LiveId" clId="{6E7E014E-B3B7-4283-99F0-2462E46368C8}" dt="2022-09-05T06:04:25.710" v="2144"/>
        <pc:sldMkLst>
          <pc:docMk/>
          <pc:sldMk cId="1369985967" sldId="260"/>
        </pc:sldMkLst>
        <pc:spChg chg="mod">
          <ac:chgData name="sai srinivas" userId="1ac676768216d256" providerId="LiveId" clId="{6E7E014E-B3B7-4283-99F0-2462E46368C8}" dt="2022-09-04T13:27:57.708" v="1402" actId="20577"/>
          <ac:spMkLst>
            <pc:docMk/>
            <pc:sldMk cId="1369985967" sldId="260"/>
            <ac:spMk id="3" creationId="{1175CFEF-611E-412A-AC86-273539278BD1}"/>
          </ac:spMkLst>
        </pc:spChg>
      </pc:sldChg>
      <pc:sldChg chg="del">
        <pc:chgData name="sai srinivas" userId="1ac676768216d256" providerId="LiveId" clId="{6E7E014E-B3B7-4283-99F0-2462E46368C8}" dt="2022-09-04T12:47:38.311" v="252" actId="2696"/>
        <pc:sldMkLst>
          <pc:docMk/>
          <pc:sldMk cId="2608742382" sldId="261"/>
        </pc:sldMkLst>
      </pc:sldChg>
      <pc:sldChg chg="modSp mod modAnim">
        <pc:chgData name="sai srinivas" userId="1ac676768216d256" providerId="LiveId" clId="{6E7E014E-B3B7-4283-99F0-2462E46368C8}" dt="2022-09-05T06:04:42.880" v="2146"/>
        <pc:sldMkLst>
          <pc:docMk/>
          <pc:sldMk cId="2201141721" sldId="262"/>
        </pc:sldMkLst>
        <pc:spChg chg="mod">
          <ac:chgData name="sai srinivas" userId="1ac676768216d256" providerId="LiveId" clId="{6E7E014E-B3B7-4283-99F0-2462E46368C8}" dt="2022-09-05T05:55:38.506" v="2109" actId="1076"/>
          <ac:spMkLst>
            <pc:docMk/>
            <pc:sldMk cId="2201141721" sldId="262"/>
            <ac:spMk id="2" creationId="{A7AC8755-436B-4FF0-B347-D3F272DB6493}"/>
          </ac:spMkLst>
        </pc:spChg>
        <pc:spChg chg="mod">
          <ac:chgData name="sai srinivas" userId="1ac676768216d256" providerId="LiveId" clId="{6E7E014E-B3B7-4283-99F0-2462E46368C8}" dt="2022-09-05T05:55:46.462" v="2110" actId="255"/>
          <ac:spMkLst>
            <pc:docMk/>
            <pc:sldMk cId="2201141721" sldId="262"/>
            <ac:spMk id="3" creationId="{56740173-EF80-4108-9813-5C94F82897C7}"/>
          </ac:spMkLst>
        </pc:spChg>
      </pc:sldChg>
      <pc:sldChg chg="addSp modSp mod modAnim">
        <pc:chgData name="sai srinivas" userId="1ac676768216d256" providerId="LiveId" clId="{6E7E014E-B3B7-4283-99F0-2462E46368C8}" dt="2022-09-05T06:05:14.507" v="2151"/>
        <pc:sldMkLst>
          <pc:docMk/>
          <pc:sldMk cId="4060940638" sldId="266"/>
        </pc:sldMkLst>
        <pc:spChg chg="mod">
          <ac:chgData name="sai srinivas" userId="1ac676768216d256" providerId="LiveId" clId="{6E7E014E-B3B7-4283-99F0-2462E46368C8}" dt="2022-09-05T03:28:43.034" v="1724" actId="1076"/>
          <ac:spMkLst>
            <pc:docMk/>
            <pc:sldMk cId="4060940638" sldId="266"/>
            <ac:spMk id="8" creationId="{3B61747E-2392-494F-906A-8733BEF03FCA}"/>
          </ac:spMkLst>
        </pc:spChg>
        <pc:spChg chg="mod">
          <ac:chgData name="sai srinivas" userId="1ac676768216d256" providerId="LiveId" clId="{6E7E014E-B3B7-4283-99F0-2462E46368C8}" dt="2022-09-05T03:28:25.783" v="1723" actId="20577"/>
          <ac:spMkLst>
            <pc:docMk/>
            <pc:sldMk cId="4060940638" sldId="266"/>
            <ac:spMk id="9" creationId="{A97E1AE0-3F53-4981-B8C8-1BFC177607A9}"/>
          </ac:spMkLst>
        </pc:spChg>
        <pc:picChg chg="add mod modCrop">
          <ac:chgData name="sai srinivas" userId="1ac676768216d256" providerId="LiveId" clId="{6E7E014E-B3B7-4283-99F0-2462E46368C8}" dt="2022-09-05T05:58:59.383" v="2129" actId="1076"/>
          <ac:picMkLst>
            <pc:docMk/>
            <pc:sldMk cId="4060940638" sldId="266"/>
            <ac:picMk id="3" creationId="{DE586359-E6B8-C9D4-22BC-2345B4F4A388}"/>
          </ac:picMkLst>
        </pc:picChg>
      </pc:sldChg>
      <pc:sldChg chg="modSp mod">
        <pc:chgData name="sai srinivas" userId="1ac676768216d256" providerId="LiveId" clId="{6E7E014E-B3B7-4283-99F0-2462E46368C8}" dt="2022-09-05T06:02:03.342" v="2137" actId="20577"/>
        <pc:sldMkLst>
          <pc:docMk/>
          <pc:sldMk cId="2106501600" sldId="268"/>
        </pc:sldMkLst>
        <pc:spChg chg="mod">
          <ac:chgData name="sai srinivas" userId="1ac676768216d256" providerId="LiveId" clId="{6E7E014E-B3B7-4283-99F0-2462E46368C8}" dt="2022-09-05T06:01:54.667" v="2133" actId="20577"/>
          <ac:spMkLst>
            <pc:docMk/>
            <pc:sldMk cId="2106501600" sldId="268"/>
            <ac:spMk id="2" creationId="{8077D67D-AB36-4145-AB2B-BA46A2A46527}"/>
          </ac:spMkLst>
        </pc:spChg>
        <pc:spChg chg="mod">
          <ac:chgData name="sai srinivas" userId="1ac676768216d256" providerId="LiveId" clId="{6E7E014E-B3B7-4283-99F0-2462E46368C8}" dt="2022-09-05T06:02:03.342" v="2137" actId="20577"/>
          <ac:spMkLst>
            <pc:docMk/>
            <pc:sldMk cId="2106501600" sldId="268"/>
            <ac:spMk id="3" creationId="{43035698-E64C-4D2C-B076-5B917C631EFB}"/>
          </ac:spMkLst>
        </pc:spChg>
      </pc:sldChg>
      <pc:sldChg chg="del">
        <pc:chgData name="sai srinivas" userId="1ac676768216d256" providerId="LiveId" clId="{6E7E014E-B3B7-4283-99F0-2462E46368C8}" dt="2022-09-04T13:22:22.762" v="1132" actId="2696"/>
        <pc:sldMkLst>
          <pc:docMk/>
          <pc:sldMk cId="3685126888" sldId="269"/>
        </pc:sldMkLst>
      </pc:sldChg>
      <pc:sldChg chg="modSp modAnim">
        <pc:chgData name="sai srinivas" userId="1ac676768216d256" providerId="LiveId" clId="{6E7E014E-B3B7-4283-99F0-2462E46368C8}" dt="2022-09-05T06:04:55.118" v="2148"/>
        <pc:sldMkLst>
          <pc:docMk/>
          <pc:sldMk cId="213187175" sldId="271"/>
        </pc:sldMkLst>
        <pc:spChg chg="mod">
          <ac:chgData name="sai srinivas" userId="1ac676768216d256" providerId="LiveId" clId="{6E7E014E-B3B7-4283-99F0-2462E46368C8}" dt="2022-09-04T13:14:23.948" v="810" actId="20577"/>
          <ac:spMkLst>
            <pc:docMk/>
            <pc:sldMk cId="213187175" sldId="271"/>
            <ac:spMk id="10" creationId="{34F65161-F0DE-488F-BA90-9AC3608DF377}"/>
          </ac:spMkLst>
        </pc:spChg>
      </pc:sldChg>
      <pc:sldChg chg="modSp mod modAnim">
        <pc:chgData name="sai srinivas" userId="1ac676768216d256" providerId="LiveId" clId="{6E7E014E-B3B7-4283-99F0-2462E46368C8}" dt="2022-09-05T06:15:31.911" v="2162" actId="1076"/>
        <pc:sldMkLst>
          <pc:docMk/>
          <pc:sldMk cId="2251066539" sldId="272"/>
        </pc:sldMkLst>
        <pc:spChg chg="mod">
          <ac:chgData name="sai srinivas" userId="1ac676768216d256" providerId="LiveId" clId="{6E7E014E-B3B7-4283-99F0-2462E46368C8}" dt="2022-09-05T06:15:25.127" v="2161" actId="1076"/>
          <ac:spMkLst>
            <pc:docMk/>
            <pc:sldMk cId="2251066539" sldId="272"/>
            <ac:spMk id="4" creationId="{64B85996-D65C-4DA8-B1B2-1FFCF0A5EBC1}"/>
          </ac:spMkLst>
        </pc:spChg>
        <pc:spChg chg="mod">
          <ac:chgData name="sai srinivas" userId="1ac676768216d256" providerId="LiveId" clId="{6E7E014E-B3B7-4283-99F0-2462E46368C8}" dt="2022-09-05T06:15:31.911" v="2162" actId="1076"/>
          <ac:spMkLst>
            <pc:docMk/>
            <pc:sldMk cId="2251066539" sldId="272"/>
            <ac:spMk id="5" creationId="{00C1FAC2-EC8D-40A0-B8E8-CACC964CF568}"/>
          </ac:spMkLst>
        </pc:spChg>
      </pc:sldChg>
      <pc:sldChg chg="addSp delSp modSp new mod ord modClrScheme chgLayout">
        <pc:chgData name="sai srinivas" userId="1ac676768216d256" providerId="LiveId" clId="{6E7E014E-B3B7-4283-99F0-2462E46368C8}" dt="2022-09-05T06:12:55.862" v="2160" actId="20577"/>
        <pc:sldMkLst>
          <pc:docMk/>
          <pc:sldMk cId="3107962382" sldId="273"/>
        </pc:sldMkLst>
        <pc:spChg chg="add mod ord">
          <ac:chgData name="sai srinivas" userId="1ac676768216d256" providerId="LiveId" clId="{6E7E014E-B3B7-4283-99F0-2462E46368C8}" dt="2022-09-04T13:03:53.869" v="528" actId="14100"/>
          <ac:spMkLst>
            <pc:docMk/>
            <pc:sldMk cId="3107962382" sldId="273"/>
            <ac:spMk id="2" creationId="{6B8EA215-1D14-16CD-BF0E-342EE3106C26}"/>
          </ac:spMkLst>
        </pc:spChg>
        <pc:spChg chg="add del mod">
          <ac:chgData name="sai srinivas" userId="1ac676768216d256" providerId="LiveId" clId="{6E7E014E-B3B7-4283-99F0-2462E46368C8}" dt="2022-09-04T12:54:29.044" v="443" actId="21"/>
          <ac:spMkLst>
            <pc:docMk/>
            <pc:sldMk cId="3107962382" sldId="273"/>
            <ac:spMk id="3" creationId="{BBD483F4-3679-57E9-E95B-3F27B505C401}"/>
          </ac:spMkLst>
        </pc:spChg>
        <pc:spChg chg="add del mod">
          <ac:chgData name="sai srinivas" userId="1ac676768216d256" providerId="LiveId" clId="{6E7E014E-B3B7-4283-99F0-2462E46368C8}" dt="2022-09-04T12:54:37.762" v="445" actId="21"/>
          <ac:spMkLst>
            <pc:docMk/>
            <pc:sldMk cId="3107962382" sldId="273"/>
            <ac:spMk id="5" creationId="{7D7B0CDD-50AC-9D8B-3BD8-E63518BC09AD}"/>
          </ac:spMkLst>
        </pc:spChg>
        <pc:spChg chg="add mod ord">
          <ac:chgData name="sai srinivas" userId="1ac676768216d256" providerId="LiveId" clId="{6E7E014E-B3B7-4283-99F0-2462E46368C8}" dt="2022-09-05T06:12:55.862" v="2160" actId="20577"/>
          <ac:spMkLst>
            <pc:docMk/>
            <pc:sldMk cId="3107962382" sldId="273"/>
            <ac:spMk id="6" creationId="{EF3BC9F0-396B-A475-8A4C-5512A894287E}"/>
          </ac:spMkLst>
        </pc:spChg>
      </pc:sldChg>
      <pc:sldChg chg="del">
        <pc:chgData name="sai srinivas" userId="1ac676768216d256" providerId="LiveId" clId="{6E7E014E-B3B7-4283-99F0-2462E46368C8}" dt="2022-09-04T10:20:41.378" v="13" actId="2696"/>
        <pc:sldMkLst>
          <pc:docMk/>
          <pc:sldMk cId="3898439857" sldId="273"/>
        </pc:sldMkLst>
      </pc:sldChg>
      <pc:sldChg chg="addSp delSp modSp new mod">
        <pc:chgData name="sai srinivas" userId="1ac676768216d256" providerId="LiveId" clId="{6E7E014E-B3B7-4283-99F0-2462E46368C8}" dt="2022-09-05T05:57:02.425" v="2121" actId="1076"/>
        <pc:sldMkLst>
          <pc:docMk/>
          <pc:sldMk cId="3735113011" sldId="274"/>
        </pc:sldMkLst>
        <pc:spChg chg="del">
          <ac:chgData name="sai srinivas" userId="1ac676768216d256" providerId="LiveId" clId="{6E7E014E-B3B7-4283-99F0-2462E46368C8}" dt="2022-09-04T13:36:52.335" v="1560" actId="21"/>
          <ac:spMkLst>
            <pc:docMk/>
            <pc:sldMk cId="3735113011" sldId="274"/>
            <ac:spMk id="2" creationId="{F42F829B-1AD0-0FFD-873B-D5DC03721E1C}"/>
          </ac:spMkLst>
        </pc:spChg>
        <pc:spChg chg="mod">
          <ac:chgData name="sai srinivas" userId="1ac676768216d256" providerId="LiveId" clId="{6E7E014E-B3B7-4283-99F0-2462E46368C8}" dt="2022-09-05T05:57:02.425" v="2121" actId="1076"/>
          <ac:spMkLst>
            <pc:docMk/>
            <pc:sldMk cId="3735113011" sldId="274"/>
            <ac:spMk id="3" creationId="{6AD7DE11-0A01-D714-B9CC-E6BA61BDCA6F}"/>
          </ac:spMkLst>
        </pc:spChg>
        <pc:picChg chg="add mod">
          <ac:chgData name="sai srinivas" userId="1ac676768216d256" providerId="LiveId" clId="{6E7E014E-B3B7-4283-99F0-2462E46368C8}" dt="2022-09-04T13:36:01.980" v="1553" actId="1076"/>
          <ac:picMkLst>
            <pc:docMk/>
            <pc:sldMk cId="3735113011" sldId="274"/>
            <ac:picMk id="5" creationId="{DEE38D48-2F79-61E6-1E71-A59423B08146}"/>
          </ac:picMkLst>
        </pc:picChg>
        <pc:picChg chg="add del">
          <ac:chgData name="sai srinivas" userId="1ac676768216d256" providerId="LiveId" clId="{6E7E014E-B3B7-4283-99F0-2462E46368C8}" dt="2022-09-04T13:36:16.355" v="1556" actId="22"/>
          <ac:picMkLst>
            <pc:docMk/>
            <pc:sldMk cId="3735113011" sldId="274"/>
            <ac:picMk id="7" creationId="{018F553C-F4A3-B6DB-790C-21BDFCA74257}"/>
          </ac:picMkLst>
        </pc:picChg>
      </pc:sldChg>
      <pc:sldChg chg="addSp delSp modSp new mod">
        <pc:chgData name="sai srinivas" userId="1ac676768216d256" providerId="LiveId" clId="{6E7E014E-B3B7-4283-99F0-2462E46368C8}" dt="2022-09-05T06:19:34.939" v="2169" actId="732"/>
        <pc:sldMkLst>
          <pc:docMk/>
          <pc:sldMk cId="4217717153" sldId="275"/>
        </pc:sldMkLst>
        <pc:spChg chg="del">
          <ac:chgData name="sai srinivas" userId="1ac676768216d256" providerId="LiveId" clId="{6E7E014E-B3B7-4283-99F0-2462E46368C8}" dt="2022-09-04T13:37:39.437" v="1568" actId="21"/>
          <ac:spMkLst>
            <pc:docMk/>
            <pc:sldMk cId="4217717153" sldId="275"/>
            <ac:spMk id="2" creationId="{496DB86C-1B95-E06E-9441-5935E7370B7D}"/>
          </ac:spMkLst>
        </pc:spChg>
        <pc:spChg chg="mod">
          <ac:chgData name="sai srinivas" userId="1ac676768216d256" providerId="LiveId" clId="{6E7E014E-B3B7-4283-99F0-2462E46368C8}" dt="2022-09-05T05:56:24.295" v="2115" actId="1076"/>
          <ac:spMkLst>
            <pc:docMk/>
            <pc:sldMk cId="4217717153" sldId="275"/>
            <ac:spMk id="3" creationId="{4E2AB53A-0CBF-F1F9-AA86-7042ECB927EA}"/>
          </ac:spMkLst>
        </pc:spChg>
        <pc:picChg chg="add mod modCrop">
          <ac:chgData name="sai srinivas" userId="1ac676768216d256" providerId="LiveId" clId="{6E7E014E-B3B7-4283-99F0-2462E46368C8}" dt="2022-09-05T06:19:34.939" v="2169" actId="732"/>
          <ac:picMkLst>
            <pc:docMk/>
            <pc:sldMk cId="4217717153" sldId="275"/>
            <ac:picMk id="5" creationId="{A05F2A7B-59FC-885B-864A-CC0F09D90500}"/>
          </ac:picMkLst>
        </pc:picChg>
      </pc:sldChg>
      <pc:sldChg chg="addSp modSp mod">
        <pc:chgData name="sai srinivas" userId="1ac676768216d256" providerId="LiveId" clId="{6E7E014E-B3B7-4283-99F0-2462E46368C8}" dt="2022-09-05T05:50:19.791" v="2083" actId="1076"/>
        <pc:sldMkLst>
          <pc:docMk/>
          <pc:sldMk cId="2133912945" sldId="276"/>
        </pc:sldMkLst>
        <pc:spChg chg="mod">
          <ac:chgData name="sai srinivas" userId="1ac676768216d256" providerId="LiveId" clId="{6E7E014E-B3B7-4283-99F0-2462E46368C8}" dt="2022-09-05T05:50:16.495" v="2082" actId="27636"/>
          <ac:spMkLst>
            <pc:docMk/>
            <pc:sldMk cId="2133912945" sldId="276"/>
            <ac:spMk id="6" creationId="{EF3BC9F0-396B-A475-8A4C-5512A894287E}"/>
          </ac:spMkLst>
        </pc:spChg>
        <pc:picChg chg="add mod">
          <ac:chgData name="sai srinivas" userId="1ac676768216d256" providerId="LiveId" clId="{6E7E014E-B3B7-4283-99F0-2462E46368C8}" dt="2022-09-05T05:50:19.791" v="2083" actId="1076"/>
          <ac:picMkLst>
            <pc:docMk/>
            <pc:sldMk cId="2133912945" sldId="276"/>
            <ac:picMk id="4" creationId="{277A7297-BD6E-7D50-C270-CE97611B8EDB}"/>
          </ac:picMkLst>
        </pc:picChg>
      </pc:sldChg>
      <pc:sldChg chg="new del">
        <pc:chgData name="sai srinivas" userId="1ac676768216d256" providerId="LiveId" clId="{6E7E014E-B3B7-4283-99F0-2462E46368C8}" dt="2022-09-05T05:31:34.268" v="1726" actId="680"/>
        <pc:sldMkLst>
          <pc:docMk/>
          <pc:sldMk cId="2597045775" sldId="276"/>
        </pc:sldMkLst>
      </pc:sldChg>
      <pc:sldChg chg="addSp delSp modSp mod ord">
        <pc:chgData name="sai srinivas" userId="1ac676768216d256" providerId="LiveId" clId="{6E7E014E-B3B7-4283-99F0-2462E46368C8}" dt="2022-09-05T05:50:36.479" v="2085"/>
        <pc:sldMkLst>
          <pc:docMk/>
          <pc:sldMk cId="865106821" sldId="277"/>
        </pc:sldMkLst>
        <pc:spChg chg="add del">
          <ac:chgData name="sai srinivas" userId="1ac676768216d256" providerId="LiveId" clId="{6E7E014E-B3B7-4283-99F0-2462E46368C8}" dt="2022-09-05T05:43:49.152" v="2021"/>
          <ac:spMkLst>
            <pc:docMk/>
            <pc:sldMk cId="865106821" sldId="277"/>
            <ac:spMk id="3" creationId="{2F1FF8A3-6E99-D48F-D696-89AFA24DD18D}"/>
          </ac:spMkLst>
        </pc:spChg>
        <pc:spChg chg="add del">
          <ac:chgData name="sai srinivas" userId="1ac676768216d256" providerId="LiveId" clId="{6E7E014E-B3B7-4283-99F0-2462E46368C8}" dt="2022-09-05T05:44:20.193" v="2025"/>
          <ac:spMkLst>
            <pc:docMk/>
            <pc:sldMk cId="865106821" sldId="277"/>
            <ac:spMk id="5" creationId="{54802104-1D30-5EA3-3F5E-F344A716A2B7}"/>
          </ac:spMkLst>
        </pc:spChg>
        <pc:spChg chg="mod">
          <ac:chgData name="sai srinivas" userId="1ac676768216d256" providerId="LiveId" clId="{6E7E014E-B3B7-4283-99F0-2462E46368C8}" dt="2022-09-05T05:48:36.070" v="2076" actId="27636"/>
          <ac:spMkLst>
            <pc:docMk/>
            <pc:sldMk cId="865106821" sldId="277"/>
            <ac:spMk id="6" creationId="{EF3BC9F0-396B-A475-8A4C-5512A894287E}"/>
          </ac:spMkLst>
        </pc:spChg>
        <pc:spChg chg="add del">
          <ac:chgData name="sai srinivas" userId="1ac676768216d256" providerId="LiveId" clId="{6E7E014E-B3B7-4283-99F0-2462E46368C8}" dt="2022-09-05T05:44:26.961" v="2029"/>
          <ac:spMkLst>
            <pc:docMk/>
            <pc:sldMk cId="865106821" sldId="277"/>
            <ac:spMk id="7" creationId="{B509D0FA-7089-9C27-438D-32E24FD11D76}"/>
          </ac:spMkLst>
        </pc:spChg>
        <pc:picChg chg="mod">
          <ac:chgData name="sai srinivas" userId="1ac676768216d256" providerId="LiveId" clId="{6E7E014E-B3B7-4283-99F0-2462E46368C8}" dt="2022-09-05T05:48:41.696" v="2077" actId="1076"/>
          <ac:picMkLst>
            <pc:docMk/>
            <pc:sldMk cId="865106821" sldId="277"/>
            <ac:picMk id="4" creationId="{277A7297-BD6E-7D50-C270-CE97611B8E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8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31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04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66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590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443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636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45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63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8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280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29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56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216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653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38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835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353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121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447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79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670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186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683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845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18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5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4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83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06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33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79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612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567395-04E4-4B36-AEC8-340B1EFB2B1A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8109E0-C351-4D1E-9FC8-1E10DCAC9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43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E5B93-5C2E-415A-94D3-25A4E3235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386" b="738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77D67D-AB36-4145-AB2B-BA46A2A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899844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  <a:t>			artificial face generation</a:t>
            </a:r>
            <a:b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</a:br>
            <a: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  <a:t>								</a:t>
            </a:r>
            <a:b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</a:br>
            <a: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  <a:t>								 </a:t>
            </a:r>
            <a:r>
              <a:rPr lang="en-US" sz="4000" dirty="0">
                <a:solidFill>
                  <a:srgbClr val="FF8181"/>
                </a:solidFill>
                <a:latin typeface="Gulim" panose="020B0503020000020004" pitchFamily="34" charset="-127"/>
              </a:rPr>
              <a:t>Batch </a:t>
            </a:r>
            <a:r>
              <a:rPr lang="en-US" sz="4000" dirty="0">
                <a:solidFill>
                  <a:srgbClr val="81FFD8"/>
                </a:solidFill>
                <a:latin typeface="Gulim" panose="020B0503020000020004" pitchFamily="34" charset="-127"/>
              </a:rPr>
              <a:t>38 </a:t>
            </a:r>
            <a:endParaRPr lang="en-US" sz="4000" dirty="0">
              <a:solidFill>
                <a:srgbClr val="81FFD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35698-E64C-4D2C-B076-5B917C631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3251200"/>
            <a:ext cx="8535988" cy="360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7"/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 </a:t>
            </a:r>
            <a:r>
              <a:rPr lang="en-US" sz="2900" dirty="0" err="1">
                <a:solidFill>
                  <a:srgbClr val="FF8181"/>
                </a:solidFill>
                <a:latin typeface="Adobe Hebrew" panose="02040503050201020203" pitchFamily="18" charset="-79"/>
              </a:rPr>
              <a:t>Sathvik</a:t>
            </a:r>
            <a:r>
              <a:rPr lang="en-US" sz="2900" dirty="0">
                <a:solidFill>
                  <a:schemeClr val="tx1"/>
                </a:solidFill>
                <a:latin typeface="Adobe Hebrew" panose="02040503050201020203" pitchFamily="18" charset="-79"/>
              </a:rPr>
              <a:t>     </a:t>
            </a:r>
            <a:r>
              <a:rPr lang="en-US" sz="2900" dirty="0">
                <a:solidFill>
                  <a:srgbClr val="81FFD8"/>
                </a:solidFill>
                <a:latin typeface="Adobe Hebrew" panose="02040503050201020203" pitchFamily="18" charset="-79"/>
              </a:rPr>
              <a:t>190330219</a:t>
            </a:r>
            <a:endParaRPr lang="en-US" sz="2900" dirty="0">
              <a:solidFill>
                <a:schemeClr val="tx1"/>
              </a:solidFill>
              <a:latin typeface="Adobe Hebrew" panose="02040503050201020203" pitchFamily="18" charset="-79"/>
            </a:endParaRPr>
          </a:p>
          <a:p>
            <a:pPr lvl="7"/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 Srinivas</a:t>
            </a:r>
            <a:r>
              <a:rPr lang="en-US" sz="2900" dirty="0">
                <a:solidFill>
                  <a:schemeClr val="tx1"/>
                </a:solidFill>
                <a:latin typeface="Adobe Hebrew" panose="02040503050201020203" pitchFamily="18" charset="-79"/>
              </a:rPr>
              <a:t>    </a:t>
            </a:r>
            <a:r>
              <a:rPr lang="en-US" sz="2900" dirty="0">
                <a:solidFill>
                  <a:srgbClr val="81FFD8"/>
                </a:solidFill>
                <a:latin typeface="Adobe Hebrew" panose="02040503050201020203" pitchFamily="18" charset="-79"/>
              </a:rPr>
              <a:t>190330213</a:t>
            </a:r>
            <a:endParaRPr lang="en-US" sz="2900" dirty="0">
              <a:solidFill>
                <a:schemeClr val="tx1"/>
              </a:solidFill>
              <a:latin typeface="Adobe Hebrew" panose="02040503050201020203" pitchFamily="18" charset="-79"/>
            </a:endParaRPr>
          </a:p>
          <a:p>
            <a:pPr lvl="7"/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 </a:t>
            </a:r>
            <a:r>
              <a:rPr lang="en-US" sz="2900" dirty="0" err="1">
                <a:solidFill>
                  <a:srgbClr val="FF8181"/>
                </a:solidFill>
                <a:latin typeface="Adobe Hebrew" panose="02040503050201020203" pitchFamily="18" charset="-79"/>
              </a:rPr>
              <a:t>Akshay</a:t>
            </a:r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      </a:t>
            </a:r>
            <a:r>
              <a:rPr lang="en-US" sz="2900" dirty="0">
                <a:solidFill>
                  <a:srgbClr val="81FFD8"/>
                </a:solidFill>
                <a:latin typeface="Adobe Hebrew" panose="02040503050201020203" pitchFamily="18" charset="-79"/>
              </a:rPr>
              <a:t>190330253</a:t>
            </a:r>
          </a:p>
          <a:p>
            <a:pPr lvl="7"/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 </a:t>
            </a:r>
            <a:r>
              <a:rPr lang="en-US" sz="2900" dirty="0" err="1">
                <a:solidFill>
                  <a:srgbClr val="FF8181"/>
                </a:solidFill>
                <a:latin typeface="Adobe Hebrew" panose="02040503050201020203" pitchFamily="18" charset="-79"/>
              </a:rPr>
              <a:t>Ritish</a:t>
            </a:r>
            <a:r>
              <a:rPr lang="en-US" sz="2900" dirty="0">
                <a:solidFill>
                  <a:srgbClr val="FF8181"/>
                </a:solidFill>
                <a:latin typeface="Adobe Hebrew" panose="02040503050201020203" pitchFamily="18" charset="-79"/>
              </a:rPr>
              <a:t>		</a:t>
            </a:r>
            <a:r>
              <a:rPr lang="en-US" sz="2900" dirty="0">
                <a:solidFill>
                  <a:srgbClr val="81FFD8"/>
                </a:solidFill>
                <a:latin typeface="Adobe Hebrew" panose="02040503050201020203" pitchFamily="18" charset="-79"/>
              </a:rPr>
              <a:t>190330145</a:t>
            </a:r>
            <a:endParaRPr lang="en-US" sz="2900" dirty="0">
              <a:solidFill>
                <a:schemeClr val="tx1"/>
              </a:solidFill>
              <a:latin typeface="Adobe Hebrew" panose="02040503050201020203" pitchFamily="18" charset="-79"/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842E35-30CA-4108-95E3-450451B0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242" y="432582"/>
            <a:ext cx="8534400" cy="1697400"/>
          </a:xfrm>
        </p:spPr>
        <p:txBody>
          <a:bodyPr/>
          <a:lstStyle/>
          <a:p>
            <a:r>
              <a:rPr lang="en-US" sz="32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			hardware Requirements</a:t>
            </a:r>
            <a:br>
              <a:rPr lang="en-IN" sz="3200" b="1" u="sng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F65161-F0DE-488F-BA90-9AC3608D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790" y="2129982"/>
            <a:ext cx="9183757" cy="3863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78FF53"/>
                </a:solidFill>
              </a:rPr>
              <a:t>Processor             :  Intel I7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78FF53"/>
                </a:solidFill>
              </a:rPr>
              <a:t>Processor speed :  2.4 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78FF53"/>
                </a:solidFill>
              </a:rPr>
              <a:t>Hard Disk              :  10 GB (Min)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78FF53"/>
                </a:solidFill>
              </a:rPr>
              <a:t>RAM                      :  8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78FF53"/>
                </a:solidFill>
              </a:rPr>
              <a:t>GPU                       :  GeForce RTX 3050</a:t>
            </a:r>
          </a:p>
        </p:txBody>
      </p:sp>
    </p:spTree>
    <p:extLst>
      <p:ext uri="{BB962C8B-B14F-4D97-AF65-F5344CB8AC3E}">
        <p14:creationId xmlns:p14="http://schemas.microsoft.com/office/powerpoint/2010/main" val="21318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3D0D9-1452-4F4B-BE71-EB526E0441C8}"/>
              </a:ext>
            </a:extLst>
          </p:cNvPr>
          <p:cNvSpPr txBox="1"/>
          <p:nvPr/>
        </p:nvSpPr>
        <p:spPr>
          <a:xfrm>
            <a:off x="1378225" y="685801"/>
            <a:ext cx="4161963" cy="4522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Survey</a:t>
            </a:r>
            <a:endParaRPr lang="en-US" sz="4000" b="1" u="sng" cap="all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4B996-DB85-4566-88CA-AC82CAF3D9C3}"/>
              </a:ext>
            </a:extLst>
          </p:cNvPr>
          <p:cNvSpPr txBox="1"/>
          <p:nvPr/>
        </p:nvSpPr>
        <p:spPr>
          <a:xfrm>
            <a:off x="5685183" y="239151"/>
            <a:ext cx="5585933" cy="6466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IN" dirty="0"/>
              <a:t>Yann </a:t>
            </a:r>
            <a:r>
              <a:rPr lang="en-IN" dirty="0" err="1"/>
              <a:t>LeCun</a:t>
            </a:r>
            <a:r>
              <a:rPr lang="en-IN" dirty="0"/>
              <a:t> and Corinna Cortes. “MNIST handwritten digit database”. In: (2010). url: http://yann.lecun.com/exdb/mnist/.</a:t>
            </a:r>
            <a:endParaRPr lang="en-US" dirty="0">
              <a:solidFill>
                <a:srgbClr val="86FF65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IN" dirty="0" err="1"/>
              <a:t>Zoubin</a:t>
            </a:r>
            <a:r>
              <a:rPr lang="en-IN" dirty="0"/>
              <a:t> </a:t>
            </a:r>
            <a:r>
              <a:rPr lang="en-IN" dirty="0" err="1"/>
              <a:t>Ghahramani</a:t>
            </a:r>
            <a:r>
              <a:rPr lang="en-IN" dirty="0"/>
              <a:t> et al., eds. Advances in Neural Information Processing Systems 27: Annual Conference on Neural Information Processing Systems 2014, December 8-13 2014, Montreal, Quebec, Canada. 2014</a:t>
            </a:r>
            <a:endParaRPr lang="en-US" dirty="0">
              <a:solidFill>
                <a:srgbClr val="86FF65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IN" dirty="0"/>
              <a:t>Mehdi Mirza and Simon </a:t>
            </a:r>
            <a:r>
              <a:rPr lang="en-IN" dirty="0" err="1"/>
              <a:t>Osindero</a:t>
            </a:r>
            <a:r>
              <a:rPr lang="en-IN" dirty="0"/>
              <a:t>. “Conditional Generative Adversarial Nets”. In: </a:t>
            </a:r>
            <a:r>
              <a:rPr lang="en-IN" dirty="0" err="1"/>
              <a:t>CoRR</a:t>
            </a:r>
            <a:r>
              <a:rPr lang="en-IN" dirty="0"/>
              <a:t> abs/1411.1784 (2014). url: http://arxiv.org/ abs/1411.1784.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/>
              <a:t>Ziwei</a:t>
            </a:r>
            <a:r>
              <a:rPr lang="en-US" dirty="0"/>
              <a:t> Liu et al. “Deep Learning Face Attributes in the Wild”. In: Proceedings of International Conference on Computer Vision (ICCV). 2015.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IN" dirty="0"/>
              <a:t>Alec Radford, Luke Metz, and </a:t>
            </a:r>
            <a:r>
              <a:rPr lang="en-IN" dirty="0" err="1"/>
              <a:t>Soumith</a:t>
            </a:r>
            <a:r>
              <a:rPr lang="en-IN" dirty="0"/>
              <a:t> </a:t>
            </a:r>
            <a:r>
              <a:rPr lang="en-IN" dirty="0" err="1"/>
              <a:t>Chintala</a:t>
            </a:r>
            <a:r>
              <a:rPr lang="en-IN" dirty="0"/>
              <a:t>. “Unsupervised Representation Learning with Deep Convolutional Generative Adversarial Networks”. In: </a:t>
            </a:r>
            <a:r>
              <a:rPr lang="en-IN" dirty="0" err="1"/>
              <a:t>CoRR</a:t>
            </a:r>
            <a:r>
              <a:rPr lang="en-IN" dirty="0"/>
              <a:t> abs/1511.06434 (2015).</a:t>
            </a:r>
            <a:endParaRPr lang="en-US" dirty="0">
              <a:solidFill>
                <a:srgbClr val="86FF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2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61747E-2392-494F-906A-8733BEF0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82" y="112123"/>
            <a:ext cx="8534400" cy="58782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							Conclusion </a:t>
            </a:r>
            <a:endParaRPr lang="en-IN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7E1AE0-3F53-4981-B8C8-1BFC17760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126" y="406038"/>
            <a:ext cx="9078533" cy="1963296"/>
          </a:xfrm>
        </p:spPr>
        <p:txBody>
          <a:bodyPr>
            <a:noAutofit/>
          </a:bodyPr>
          <a:lstStyle/>
          <a:p>
            <a:endParaRPr lang="en-US" sz="2800" dirty="0">
              <a:solidFill>
                <a:srgbClr val="50FF47"/>
              </a:solidFill>
            </a:endParaRPr>
          </a:p>
          <a:p>
            <a:r>
              <a:rPr lang="en-US" dirty="0">
                <a:solidFill>
                  <a:srgbClr val="50FF47"/>
                </a:solidFill>
              </a:rPr>
              <a:t>Other interesting applications of GANs :</a:t>
            </a:r>
          </a:p>
          <a:p>
            <a:r>
              <a:rPr lang="en-IN" dirty="0">
                <a:solidFill>
                  <a:schemeClr val="tx1"/>
                </a:solidFill>
              </a:rPr>
              <a:t>				Image-to-Image Translation</a:t>
            </a:r>
          </a:p>
          <a:p>
            <a:endParaRPr lang="en-IN" dirty="0"/>
          </a:p>
          <a:p>
            <a:endParaRPr lang="en-US" sz="2800" dirty="0">
              <a:solidFill>
                <a:srgbClr val="50FF4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86359-E6B8-C9D4-22BC-2345B4F4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3" t="1035" r="2693" b="4416"/>
          <a:stretch/>
        </p:blipFill>
        <p:spPr>
          <a:xfrm>
            <a:off x="2362200" y="1843088"/>
            <a:ext cx="6958012" cy="45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DE11-0A01-D714-B9CC-E6BA61BDC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216" y="6147581"/>
            <a:ext cx="4591396" cy="500869"/>
          </a:xfrm>
        </p:spPr>
        <p:txBody>
          <a:bodyPr>
            <a:normAutofit fontScale="92500" lnSpcReduction="10000"/>
          </a:bodyPr>
          <a:lstStyle/>
          <a:p>
            <a:r>
              <a:rPr lang="en-IN" sz="2500" b="0" i="0" dirty="0">
                <a:solidFill>
                  <a:schemeClr val="tx1"/>
                </a:solidFill>
                <a:effectLst/>
                <a:latin typeface="Inter"/>
              </a:rPr>
              <a:t>			Photos to Emojis</a:t>
            </a:r>
          </a:p>
          <a:p>
            <a:endParaRPr lang="en-IN" sz="25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38D48-2F79-61E6-1E71-A59423B0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13" y="104960"/>
            <a:ext cx="9601270" cy="59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B53A-0CBF-F1F9-AA86-7042ECB9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7680" y="6032265"/>
            <a:ext cx="3852795" cy="711435"/>
          </a:xfrm>
        </p:spPr>
        <p:txBody>
          <a:bodyPr>
            <a:normAutofit/>
          </a:bodyPr>
          <a:lstStyle/>
          <a:p>
            <a:r>
              <a:rPr lang="en-IN" sz="2500" b="0" i="0" dirty="0">
                <a:solidFill>
                  <a:schemeClr val="tx1"/>
                </a:solidFill>
                <a:effectLst/>
                <a:latin typeface="Inter"/>
              </a:rPr>
              <a:t>Text to image Translation</a:t>
            </a:r>
          </a:p>
          <a:p>
            <a:endParaRPr lang="en-IN" sz="25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2A7B-59FC-885B-864A-CC0F09D9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t="600" r="700" b="1154"/>
          <a:stretch/>
        </p:blipFill>
        <p:spPr>
          <a:xfrm>
            <a:off x="1143000" y="149088"/>
            <a:ext cx="9372600" cy="56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d Us Your Pandemic Thank-Yous | BU Today | Boston University">
            <a:extLst>
              <a:ext uri="{FF2B5EF4-FFF2-40B4-BE49-F238E27FC236}">
                <a16:creationId xmlns:a16="http://schemas.microsoft.com/office/drawing/2014/main" id="{7DAF29F1-EF64-4C53-A96C-65D814E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1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B85996-D65C-4DA8-B1B2-1FFCF0A5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33" y="172278"/>
            <a:ext cx="8534401" cy="691322"/>
          </a:xfrm>
        </p:spPr>
        <p:txBody>
          <a:bodyPr/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8181"/>
                </a:solidFill>
                <a:latin typeface="Gulim" panose="020B0503020000020004" pitchFamily="34" charset="-127"/>
              </a:rPr>
              <a:t>            			</a:t>
            </a:r>
            <a:r>
              <a:rPr lang="en-US" dirty="0" err="1">
                <a:solidFill>
                  <a:srgbClr val="FF8181"/>
                </a:solidFill>
                <a:latin typeface="Gulim" panose="020B0503020000020004" pitchFamily="34" charset="-127"/>
              </a:rPr>
              <a:t>COntents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1FAC2-EC8D-40A0-B8E8-CACC964CF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565" y="1209260"/>
            <a:ext cx="8741535" cy="48149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Model Description </a:t>
            </a:r>
          </a:p>
          <a:p>
            <a:pPr marL="457200" indent="-457200"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Feasibility</a:t>
            </a:r>
          </a:p>
          <a:p>
            <a:pPr marL="457200" indent="-457200"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Software Requirements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Hardware Requirements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Survey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IN" sz="2500" dirty="0">
                <a:solidFill>
                  <a:srgbClr val="68FF3F"/>
                </a:solidFill>
              </a:rPr>
              <a:t>Conclusion</a:t>
            </a:r>
          </a:p>
          <a:p>
            <a:pPr marL="457200" indent="-457200">
              <a:buAutoNum type="arabicPeriod"/>
            </a:pPr>
            <a:endParaRPr lang="en-IN" sz="2500" dirty="0">
              <a:solidFill>
                <a:srgbClr val="68F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6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3E1EC-EC58-4845-93F1-AEB5D0624FD4}"/>
              </a:ext>
            </a:extLst>
          </p:cNvPr>
          <p:cNvSpPr txBox="1"/>
          <p:nvPr/>
        </p:nvSpPr>
        <p:spPr>
          <a:xfrm>
            <a:off x="684212" y="685799"/>
            <a:ext cx="3747111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8181"/>
                </a:solidFill>
                <a:latin typeface="Gulim" panose="020B0503020000020004" pitchFamily="34" charset="-127"/>
              </a:rPr>
              <a:t>Introduction </a:t>
            </a:r>
            <a:endParaRPr lang="en-US" sz="3600" cap="all" dirty="0">
              <a:ln w="3175" cmpd="sng">
                <a:noFill/>
              </a:ln>
              <a:uFill>
                <a:solidFill>
                  <a:schemeClr val="bg1"/>
                </a:solidFill>
              </a:uFill>
              <a:latin typeface="+mj-lt"/>
              <a:ea typeface="+mj-ea"/>
              <a:cs typeface="+mj-cs"/>
            </a:endParaRPr>
          </a:p>
          <a:p>
            <a:pPr algn="r" defTabSz="457200"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D0C99-B37C-40B4-8DA4-024BC774E4C6}"/>
              </a:ext>
            </a:extLst>
          </p:cNvPr>
          <p:cNvSpPr txBox="1"/>
          <p:nvPr/>
        </p:nvSpPr>
        <p:spPr>
          <a:xfrm>
            <a:off x="4979962" y="685799"/>
            <a:ext cx="6288260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dirty="0"/>
              <a:t>Artificial face generation using GAN 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GAN (Generative Adversarial Networks) models in computer vision has enabled the creation of artificial face images that are visually indistinguishable from genuine ones.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“Traditional” generative models are based on maximum likelihood techniques like </a:t>
            </a:r>
            <a:r>
              <a:rPr lang="en-IN" dirty="0"/>
              <a:t>Gaussian mixture model (GMM) . GANs provide an attractive alternative to “traditional” generative models. Style GAN s are a used for generation of high resolution images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4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05C12-61B1-4962-92E0-D10B46D6B2D2}"/>
              </a:ext>
            </a:extLst>
          </p:cNvPr>
          <p:cNvSpPr txBox="1"/>
          <p:nvPr/>
        </p:nvSpPr>
        <p:spPr>
          <a:xfrm>
            <a:off x="4048217" y="213787"/>
            <a:ext cx="570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Model Description </a:t>
            </a:r>
            <a:endParaRPr lang="en-IN" sz="3200" b="1" u="sng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88EE2-0B7E-7181-0C2A-0E772B4D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3" y="1286271"/>
            <a:ext cx="5829949" cy="503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206E0-CCE1-5B83-AAB2-D3B5851C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265" y="1310084"/>
            <a:ext cx="6154627" cy="49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A215-1D14-16CD-BF0E-342EE310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46" y="839857"/>
            <a:ext cx="8534400" cy="556592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					Model Description </a:t>
            </a:r>
            <a:br>
              <a:rPr lang="en-IN" sz="2500" b="1" u="sng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endParaRPr lang="en-IN" sz="25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C9F0-396B-A475-8A4C-5512A894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042" y="1252330"/>
            <a:ext cx="8534400" cy="433088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Inter"/>
              </a:rPr>
              <a:t> </a:t>
            </a:r>
            <a:r>
              <a:rPr lang="en-IN" sz="2500" b="0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nter"/>
              </a:rPr>
              <a:t>Components of GANs 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Inter"/>
              </a:rPr>
              <a:t>Generator</a:t>
            </a:r>
            <a:r>
              <a:rPr lang="en-IN" dirty="0">
                <a:solidFill>
                  <a:schemeClr val="tx1"/>
                </a:solidFill>
                <a:latin typeface="Inter"/>
              </a:rPr>
              <a:t>  : 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Generator is a neural network that learns to generate data which resemble with the input distribution. The generator model takes fixed dimension of a random vector from Gaussian distribution as input and generates the sample out of it which resemble with input.</a:t>
            </a:r>
          </a:p>
          <a:p>
            <a:endParaRPr lang="en-US" b="0" i="0" dirty="0">
              <a:solidFill>
                <a:schemeClr val="tx1"/>
              </a:solidFill>
              <a:effectLst/>
              <a:latin typeface="Inter"/>
            </a:endParaRP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Inter"/>
              </a:rPr>
              <a:t>Discriminator</a:t>
            </a:r>
            <a:r>
              <a:rPr lang="en-US" dirty="0">
                <a:solidFill>
                  <a:schemeClr val="tx1"/>
                </a:solidFill>
                <a:latin typeface="Inter"/>
              </a:rPr>
              <a:t> : 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Discriminator is also a neural network that detects fake and real data . The discriminator model takes an example from the domain as input (real or generated) and predicts a binary class label of real or fake.</a:t>
            </a:r>
            <a:endParaRPr lang="en-IN" b="0" i="0" dirty="0">
              <a:solidFill>
                <a:schemeClr val="tx1"/>
              </a:solidFill>
              <a:effectLst/>
              <a:latin typeface="Inter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6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A215-1D14-16CD-BF0E-342EE310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46" y="839857"/>
            <a:ext cx="8534400" cy="556592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					Model Description </a:t>
            </a:r>
            <a:br>
              <a:rPr lang="en-IN" sz="2500" b="1" u="sng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endParaRPr lang="en-IN" sz="25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C9F0-396B-A475-8A4C-5512A894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042" y="1362076"/>
            <a:ext cx="8534400" cy="4221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55C0DF"/>
                </a:solidFill>
                <a:latin typeface="Inter"/>
              </a:rPr>
              <a:t> </a:t>
            </a:r>
            <a:r>
              <a:rPr lang="en-IN" sz="2700" dirty="0">
                <a:solidFill>
                  <a:schemeClr val="accent3">
                    <a:lumMod val="40000"/>
                    <a:lumOff val="60000"/>
                  </a:schemeClr>
                </a:solidFill>
                <a:latin typeface="Inter"/>
              </a:rPr>
              <a:t>Loss Function ( Minimax loss )</a:t>
            </a:r>
            <a:endParaRPr lang="en-IN" sz="2700" b="0" i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Inter"/>
            </a:endParaRPr>
          </a:p>
          <a:p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GAN can have two loss functions: one for generator training and one for discriminator training.</a:t>
            </a:r>
          </a:p>
          <a:p>
            <a:endParaRPr lang="en-US" sz="19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US" sz="19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1900" dirty="0">
                <a:solidFill>
                  <a:schemeClr val="tx1"/>
                </a:solidFill>
                <a:latin typeface="Roboto" panose="020B0604020202020204" pitchFamily="2" charset="0"/>
              </a:rPr>
              <a:t>T</a:t>
            </a:r>
            <a:r>
              <a:rPr lang="en-US" sz="1900" b="0" i="0" dirty="0">
                <a:solidFill>
                  <a:schemeClr val="tx1"/>
                </a:solidFill>
                <a:effectLst/>
                <a:latin typeface="Roboto" panose="020B0604020202020204" pitchFamily="2" charset="0"/>
              </a:rPr>
              <a:t>he generator and discriminator losses derive from a single measure of distance between probability distributions.</a:t>
            </a:r>
          </a:p>
          <a:p>
            <a:r>
              <a:rPr lang="en-US" sz="1900" dirty="0">
                <a:solidFill>
                  <a:schemeClr val="tx1"/>
                </a:solidFill>
                <a:latin typeface="Roboto" panose="02000000000000000000" pitchFamily="2" charset="0"/>
              </a:rPr>
              <a:t>T</a:t>
            </a:r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he generator can only affect one term in the distance measure: the term that reflects the distribution of the fake data. So during generator training we drop the other term, which reflects the distribution of the real data.</a:t>
            </a:r>
            <a:endParaRPr lang="en-IN" sz="19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A7297-BD6E-7D50-C270-CE97611B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90" y="2956428"/>
            <a:ext cx="5019712" cy="5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A215-1D14-16CD-BF0E-342EE310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46" y="839857"/>
            <a:ext cx="8534400" cy="556592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					Model Description </a:t>
            </a:r>
            <a:br>
              <a:rPr lang="en-IN" sz="2500" b="1" u="sng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endParaRPr lang="en-IN" sz="25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C9F0-396B-A475-8A4C-5512A894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042" y="1519238"/>
            <a:ext cx="8534400" cy="40639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55C0DF"/>
                </a:solidFill>
                <a:latin typeface="Inter"/>
              </a:rPr>
              <a:t> </a:t>
            </a:r>
            <a:r>
              <a:rPr lang="en-IN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Inter"/>
              </a:rPr>
              <a:t>Loss Function ( Minimax loss )</a:t>
            </a:r>
          </a:p>
          <a:p>
            <a:pPr marL="0" indent="0">
              <a:buNone/>
            </a:pPr>
            <a:endParaRPr lang="en-IN" sz="2500" b="0" i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Inter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IN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D(x) is the discriminator's estimate of the probability that real data instance x is real.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 is the expected value over all real data instances.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G(z) is the generator's output when given noise z.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D(G(z)) is the discriminator's estimate of the probability that a fake instance is real.</a:t>
            </a:r>
          </a:p>
          <a:p>
            <a:r>
              <a:rPr lang="en-US" sz="24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Ez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is the expected value over all random inputs to the generator (in effect, the expected value over all generated fake instances G(z)).</a:t>
            </a:r>
            <a:endParaRPr lang="en-IN" sz="24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A7297-BD6E-7D50-C270-CE97611B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89" y="2242052"/>
            <a:ext cx="5019712" cy="5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3394D-88F8-4DF9-9FF0-B7E1614EF2DC}"/>
              </a:ext>
            </a:extLst>
          </p:cNvPr>
          <p:cNvSpPr txBox="1"/>
          <p:nvPr/>
        </p:nvSpPr>
        <p:spPr>
          <a:xfrm>
            <a:off x="3973249" y="328473"/>
            <a:ext cx="25212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Feasibility</a:t>
            </a:r>
            <a:endParaRPr lang="en-IN" sz="3500" b="1" u="sng" dirty="0">
              <a:solidFill>
                <a:srgbClr val="002060"/>
              </a:solidFill>
              <a:latin typeface="Arial Nova Light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CFEF-611E-412A-AC86-273539278BD1}"/>
              </a:ext>
            </a:extLst>
          </p:cNvPr>
          <p:cNvSpPr txBox="1"/>
          <p:nvPr/>
        </p:nvSpPr>
        <p:spPr>
          <a:xfrm>
            <a:off x="1003177" y="1500326"/>
            <a:ext cx="9144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Feasibility:</a:t>
            </a:r>
            <a:r>
              <a:rPr lang="en-IN" sz="2500" dirty="0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this project mainly focuses on Deep Neural Networks we require lot of frameworks for computation of large datasets and training our model . </a:t>
            </a:r>
          </a:p>
          <a:p>
            <a:pPr marL="342900" indent="-342900">
              <a:buAutoNum type="arabicPeriod"/>
            </a:pPr>
            <a:endParaRPr lang="en-IN" sz="2500" dirty="0">
              <a:solidFill>
                <a:srgbClr val="D3FF8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2500" dirty="0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Feasibility: This project doesn't require any money as most of the software required are available for free </a:t>
            </a:r>
            <a:r>
              <a:rPr lang="en-IN" sz="2500" dirty="0" err="1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2500" dirty="0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source</a:t>
            </a:r>
          </a:p>
          <a:p>
            <a:pPr marL="342900" indent="-342900">
              <a:buAutoNum type="arabicPeriod"/>
            </a:pPr>
            <a:endParaRPr lang="en-IN" sz="2500" dirty="0">
              <a:solidFill>
                <a:srgbClr val="D3FF8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2500" dirty="0">
                <a:solidFill>
                  <a:srgbClr val="D3F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Feasibility: We make sure that we won’t use any illegal source or information for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36998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C8755-436B-4FF0-B347-D3F272DB6493}"/>
              </a:ext>
            </a:extLst>
          </p:cNvPr>
          <p:cNvSpPr txBox="1"/>
          <p:nvPr/>
        </p:nvSpPr>
        <p:spPr>
          <a:xfrm>
            <a:off x="3501372" y="475464"/>
            <a:ext cx="506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969"/>
                </a:solidFill>
                <a:latin typeface="Arial Nova Light" panose="020B0604020202020204" pitchFamily="34" charset="0"/>
              </a:rPr>
              <a:t>Software Requirements</a:t>
            </a:r>
            <a:endParaRPr lang="en-IN" sz="3200" b="1" u="sng" dirty="0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40173-EF80-4108-9813-5C94F82897C7}"/>
              </a:ext>
            </a:extLst>
          </p:cNvPr>
          <p:cNvSpPr txBox="1"/>
          <p:nvPr/>
        </p:nvSpPr>
        <p:spPr>
          <a:xfrm>
            <a:off x="1225118" y="1597981"/>
            <a:ext cx="9170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>
                <a:solidFill>
                  <a:srgbClr val="A8FE40"/>
                </a:solidFill>
              </a:rPr>
              <a:t> Visual Studio Code</a:t>
            </a:r>
          </a:p>
          <a:p>
            <a:pPr marL="342900" indent="-342900">
              <a:buAutoNum type="arabicPeriod"/>
            </a:pPr>
            <a:r>
              <a:rPr lang="en-US" sz="2500" dirty="0" err="1">
                <a:solidFill>
                  <a:srgbClr val="A8FE40"/>
                </a:solidFill>
              </a:rPr>
              <a:t>Jupyter</a:t>
            </a:r>
            <a:r>
              <a:rPr lang="en-US" sz="2500" dirty="0">
                <a:solidFill>
                  <a:srgbClr val="A8FE40"/>
                </a:solidFill>
              </a:rPr>
              <a:t> Notebook </a:t>
            </a:r>
          </a:p>
          <a:p>
            <a:pPr marL="342900" indent="-342900">
              <a:buAutoNum type="arabicPeriod"/>
            </a:pPr>
            <a:r>
              <a:rPr lang="en-US" sz="2500" dirty="0">
                <a:solidFill>
                  <a:srgbClr val="A8FE40"/>
                </a:solidFill>
              </a:rPr>
              <a:t>Google </a:t>
            </a:r>
            <a:r>
              <a:rPr lang="en-US" sz="2500" dirty="0" err="1">
                <a:solidFill>
                  <a:srgbClr val="A8FE40"/>
                </a:solidFill>
              </a:rPr>
              <a:t>CoLab</a:t>
            </a:r>
            <a:endParaRPr lang="en-IN" sz="2500" dirty="0">
              <a:solidFill>
                <a:srgbClr val="A8FE40"/>
              </a:solidFill>
            </a:endParaRPr>
          </a:p>
          <a:p>
            <a:pPr marL="342900" indent="-342900">
              <a:buAutoNum type="arabicPeriod"/>
            </a:pPr>
            <a:r>
              <a:rPr lang="en-IN" sz="2500" dirty="0">
                <a:solidFill>
                  <a:srgbClr val="A8FE40"/>
                </a:solidFill>
              </a:rPr>
              <a:t>Python 3.7</a:t>
            </a:r>
          </a:p>
          <a:p>
            <a:pPr marL="342900" indent="-342900">
              <a:buAutoNum type="arabicPeriod"/>
            </a:pPr>
            <a:r>
              <a:rPr lang="en-IN" sz="2500" dirty="0">
                <a:solidFill>
                  <a:srgbClr val="A8FE40"/>
                </a:solidFill>
              </a:rPr>
              <a:t>Nvidia </a:t>
            </a:r>
            <a:r>
              <a:rPr lang="en-IN" sz="2500" dirty="0" err="1">
                <a:solidFill>
                  <a:srgbClr val="A8FE40"/>
                </a:solidFill>
              </a:rPr>
              <a:t>Cuda</a:t>
            </a:r>
            <a:r>
              <a:rPr lang="en-IN" sz="2500" dirty="0">
                <a:solidFill>
                  <a:srgbClr val="A8FE40"/>
                </a:solidFill>
              </a:rPr>
              <a:t> 11.6 </a:t>
            </a:r>
          </a:p>
          <a:p>
            <a:pPr marL="342900" indent="-342900">
              <a:buAutoNum type="arabicPeriod"/>
            </a:pPr>
            <a:r>
              <a:rPr lang="en-IN" sz="2500" dirty="0">
                <a:solidFill>
                  <a:srgbClr val="A8FE40"/>
                </a:solidFill>
              </a:rPr>
              <a:t>Nvidia </a:t>
            </a:r>
            <a:r>
              <a:rPr lang="en-IN" sz="2500" dirty="0" err="1">
                <a:solidFill>
                  <a:srgbClr val="A8FE40"/>
                </a:solidFill>
              </a:rPr>
              <a:t>CuDNN</a:t>
            </a:r>
            <a:r>
              <a:rPr lang="en-IN" sz="2500" dirty="0">
                <a:solidFill>
                  <a:srgbClr val="A8FE40"/>
                </a:solidFill>
              </a:rPr>
              <a:t> 8.3</a:t>
            </a:r>
          </a:p>
          <a:p>
            <a:pPr marL="342900" indent="-342900">
              <a:buAutoNum type="arabicPeriod"/>
            </a:pPr>
            <a:r>
              <a:rPr lang="en-IN" sz="2500" dirty="0" err="1">
                <a:solidFill>
                  <a:srgbClr val="A8FE40"/>
                </a:solidFill>
              </a:rPr>
              <a:t>Tensorflow</a:t>
            </a:r>
            <a:endParaRPr lang="en-IN" sz="2500" dirty="0">
              <a:solidFill>
                <a:srgbClr val="A8FE40"/>
              </a:solidFill>
            </a:endParaRPr>
          </a:p>
          <a:p>
            <a:pPr marL="342900" indent="-342900">
              <a:buAutoNum type="arabicPeriod"/>
            </a:pPr>
            <a:r>
              <a:rPr lang="en-IN" sz="2500" dirty="0" err="1">
                <a:solidFill>
                  <a:srgbClr val="A8FE40"/>
                </a:solidFill>
              </a:rPr>
              <a:t>PyTorch</a:t>
            </a:r>
            <a:endParaRPr lang="en-IN" sz="2500" dirty="0">
              <a:solidFill>
                <a:srgbClr val="A8FE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4172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744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Gulim</vt:lpstr>
      <vt:lpstr>Adobe Hebrew</vt:lpstr>
      <vt:lpstr>Arial</vt:lpstr>
      <vt:lpstr>Arial Nova Light</vt:lpstr>
      <vt:lpstr>Bauhaus 93</vt:lpstr>
      <vt:lpstr>Century Gothic</vt:lpstr>
      <vt:lpstr>Inter</vt:lpstr>
      <vt:lpstr>Roboto</vt:lpstr>
      <vt:lpstr>Times New Roman</vt:lpstr>
      <vt:lpstr>Wingdings 3</vt:lpstr>
      <vt:lpstr>Slice</vt:lpstr>
      <vt:lpstr>1_Slice</vt:lpstr>
      <vt:lpstr>   artificial face generation                   Batch 38 </vt:lpstr>
      <vt:lpstr>               COntents</vt:lpstr>
      <vt:lpstr>PowerPoint Presentation</vt:lpstr>
      <vt:lpstr>PowerPoint Presentation</vt:lpstr>
      <vt:lpstr>     Model Description  </vt:lpstr>
      <vt:lpstr>     Model Description  </vt:lpstr>
      <vt:lpstr>     Model Description  </vt:lpstr>
      <vt:lpstr>PowerPoint Presentation</vt:lpstr>
      <vt:lpstr>PowerPoint Presentation</vt:lpstr>
      <vt:lpstr>   hardware Requirements </vt:lpstr>
      <vt:lpstr>PowerPoint Presentation</vt:lpstr>
      <vt:lpstr>       Conclusion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65</dc:title>
  <dc:creator>SAI SRINIVASA SUBRAHMANYAM P</dc:creator>
  <cp:lastModifiedBy>sai srinivas</cp:lastModifiedBy>
  <cp:revision>10</cp:revision>
  <dcterms:created xsi:type="dcterms:W3CDTF">2020-10-10T05:12:12Z</dcterms:created>
  <dcterms:modified xsi:type="dcterms:W3CDTF">2022-09-05T06:19:40Z</dcterms:modified>
</cp:coreProperties>
</file>